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CCB37-0D73-403F-98EB-F99BE30A9A83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CE9AD-19FE-4EEA-BC22-46FB374E32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E9AD-19FE-4EEA-BC22-46FB374E320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E9AD-19FE-4EEA-BC22-46FB374E320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E9AD-19FE-4EEA-BC22-46FB374E320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E9AD-19FE-4EEA-BC22-46FB374E320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E9AD-19FE-4EEA-BC22-46FB374E320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68ECE-7401-4728-BBAF-B3CE87C4572E}" type="datetimeFigureOut">
              <a:rPr lang="en-US" smtClean="0"/>
              <a:t>5/17/2009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34D32-978F-41AB-BFCA-A482E0FB9B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Incorrect Answer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Incorrect Answer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Correct Answer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Incorrect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Answer is Correct!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3" action="ppaction://hlinksldjump"/>
              </a:rPr>
              <a:t>Continue with Question #2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Correct Answer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Incorrect Answer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Incorrect Answer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Incorrect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Answer #2 is Correct!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Continue with Question #3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Sorry, try again!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" action="ppaction://hlinkshowjump?jump=lastslideviewed"/>
              </a:rPr>
              <a:t>Back to the question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58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Question #1</vt:lpstr>
      <vt:lpstr>Your Answer is Correct!</vt:lpstr>
      <vt:lpstr>Question #2</vt:lpstr>
      <vt:lpstr>Your Answer #2 is Correct!</vt:lpstr>
      <vt:lpstr>Sorry, try again!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#1</dc:title>
  <dc:creator>Sedgwick</dc:creator>
  <cp:lastModifiedBy>Sedgwick</cp:lastModifiedBy>
  <cp:revision>2</cp:revision>
  <dcterms:created xsi:type="dcterms:W3CDTF">2009-05-18T01:15:08Z</dcterms:created>
  <dcterms:modified xsi:type="dcterms:W3CDTF">2009-05-18T01:21:59Z</dcterms:modified>
</cp:coreProperties>
</file>